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367" r:id="rId3"/>
    <p:sldId id="259" r:id="rId4"/>
    <p:sldId id="368" r:id="rId5"/>
    <p:sldId id="370" r:id="rId6"/>
    <p:sldId id="369" r:id="rId7"/>
    <p:sldId id="3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B06"/>
    <a:srgbClr val="81B1A4"/>
    <a:srgbClr val="2E7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7A798-72DC-4F5E-8CE6-BD7EEE0A8ED5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9A661-9859-4568-818A-15F1FB22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7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9F7C-77AA-324E-8165-890749D3B494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50B-9F30-1349-A233-B9B0201C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9F7C-77AA-324E-8165-890749D3B494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50B-9F30-1349-A233-B9B0201C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4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9F7C-77AA-324E-8165-890749D3B494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50B-9F30-1349-A233-B9B0201C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9F7C-77AA-324E-8165-890749D3B494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50B-9F30-1349-A233-B9B0201C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2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9F7C-77AA-324E-8165-890749D3B494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50B-9F30-1349-A233-B9B0201C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9F7C-77AA-324E-8165-890749D3B494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50B-9F30-1349-A233-B9B0201C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5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9F7C-77AA-324E-8165-890749D3B494}" type="datetimeFigureOut">
              <a:rPr lang="en-US" smtClean="0"/>
              <a:t>6/8/20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50B-9F30-1349-A233-B9B0201C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7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9F7C-77AA-324E-8165-890749D3B494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50B-9F30-1349-A233-B9B0201C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4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9F7C-77AA-324E-8165-890749D3B494}" type="datetimeFigureOut">
              <a:rPr lang="en-US" smtClean="0"/>
              <a:t>6/8/20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50B-9F30-1349-A233-B9B0201C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9F7C-77AA-324E-8165-890749D3B494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50B-9F30-1349-A233-B9B0201C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6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9F7C-77AA-324E-8165-890749D3B494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A50B-9F30-1349-A233-B9B0201C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49F7C-77AA-324E-8165-890749D3B494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AA50B-9F30-1349-A233-B9B0201C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0B06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D5C6B23-1C8E-E642-B484-CECA44AC03EA}"/>
              </a:ext>
            </a:extLst>
          </p:cNvPr>
          <p:cNvSpPr/>
          <p:nvPr/>
        </p:nvSpPr>
        <p:spPr>
          <a:xfrm>
            <a:off x="-1" y="3495078"/>
            <a:ext cx="9144000" cy="32307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103AC-B93D-364D-8D69-62819CE64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883" y="3573902"/>
            <a:ext cx="7926803" cy="139177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accent1"/>
                </a:solidFill>
              </a:rPr>
              <a:t>You’ve Been Invited to a Golden Civilization Conversation!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F4418-1A77-1B41-BFC9-1F3FF56D1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410" y="5044505"/>
            <a:ext cx="6858000" cy="606321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Facilitated by: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71517B5-E0CC-4990-BCC7-61BA1B240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6" r="7055"/>
          <a:stretch/>
        </p:blipFill>
        <p:spPr>
          <a:xfrm>
            <a:off x="-1" y="132156"/>
            <a:ext cx="9144001" cy="3362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5AB18A-000D-4F2B-B73E-7B70C954FD4C}"/>
              </a:ext>
            </a:extLst>
          </p:cNvPr>
          <p:cNvSpPr txBox="1"/>
          <p:nvPr/>
        </p:nvSpPr>
        <p:spPr>
          <a:xfrm>
            <a:off x="1015410" y="5729650"/>
            <a:ext cx="501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Day, Date @ Time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EB4CAA-F08B-F04F-B828-75514963A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029" y="4400556"/>
            <a:ext cx="1417040" cy="2136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589853-E3FA-DC49-A27B-B760688A27A8}"/>
              </a:ext>
            </a:extLst>
          </p:cNvPr>
          <p:cNvSpPr txBox="1"/>
          <p:nvPr/>
        </p:nvSpPr>
        <p:spPr>
          <a:xfrm>
            <a:off x="3291006" y="6258524"/>
            <a:ext cx="2561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www.agoldencivilization.com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4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ADBA19-EB97-CA4B-A866-992AFEF12B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7792" r="2641" b="4197"/>
          <a:stretch/>
        </p:blipFill>
        <p:spPr>
          <a:xfrm>
            <a:off x="1659" y="851026"/>
            <a:ext cx="9147862" cy="4943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2825CA-EA93-4C56-B8CC-04F4BA66D03A}"/>
              </a:ext>
            </a:extLst>
          </p:cNvPr>
          <p:cNvSpPr txBox="1"/>
          <p:nvPr/>
        </p:nvSpPr>
        <p:spPr>
          <a:xfrm>
            <a:off x="2658139" y="6025431"/>
            <a:ext cx="382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+mj-lt"/>
              </a:rPr>
              <a:t>www.agoldencivilization.com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463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0FC3-30E4-48FA-BA9A-CBAB0E39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94" y="14252"/>
            <a:ext cx="7886700" cy="93204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Verdana" panose="020B0604030504040204" pitchFamily="34" charset="0"/>
              </a:rPr>
              <a:t>VISION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CFFE08-AC3A-40EA-A53F-CC6EF6770400}"/>
              </a:ext>
            </a:extLst>
          </p:cNvPr>
          <p:cNvSpPr/>
          <p:nvPr/>
        </p:nvSpPr>
        <p:spPr>
          <a:xfrm>
            <a:off x="1499190" y="946299"/>
            <a:ext cx="5975497" cy="574169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0DF6F-2C72-491C-A1C5-759B7DC4B9C5}"/>
              </a:ext>
            </a:extLst>
          </p:cNvPr>
          <p:cNvSpPr txBox="1"/>
          <p:nvPr/>
        </p:nvSpPr>
        <p:spPr>
          <a:xfrm>
            <a:off x="1499190" y="1067898"/>
            <a:ext cx="5975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750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0FC3-30E4-48FA-BA9A-CBAB0E39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94" y="14252"/>
            <a:ext cx="7886700" cy="932047"/>
          </a:xfrm>
        </p:spPr>
        <p:txBody>
          <a:bodyPr/>
          <a:lstStyle/>
          <a:p>
            <a:pPr algn="ctr"/>
            <a:r>
              <a:rPr lang="en-US" dirty="0">
                <a:ea typeface="Verdana" panose="020B0604030504040204" pitchFamily="34" charset="0"/>
              </a:rPr>
              <a:t>OBSTACLES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CFFE08-AC3A-40EA-A53F-CC6EF6770400}"/>
              </a:ext>
            </a:extLst>
          </p:cNvPr>
          <p:cNvSpPr/>
          <p:nvPr/>
        </p:nvSpPr>
        <p:spPr>
          <a:xfrm>
            <a:off x="2249036" y="1102230"/>
            <a:ext cx="4645928" cy="450679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0DF6F-2C72-491C-A1C5-759B7DC4B9C5}"/>
              </a:ext>
            </a:extLst>
          </p:cNvPr>
          <p:cNvSpPr txBox="1"/>
          <p:nvPr/>
        </p:nvSpPr>
        <p:spPr>
          <a:xfrm>
            <a:off x="315980" y="544059"/>
            <a:ext cx="146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+mj-lt"/>
                <a:ea typeface="Verdana" panose="020B0604030504040204" pitchFamily="34" charset="0"/>
              </a:rPr>
              <a:t>Outer</a:t>
            </a:r>
            <a:endParaRPr lang="en-US" i="1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FBD14-B0F2-4F1B-BA75-16CF56ABDA60}"/>
              </a:ext>
            </a:extLst>
          </p:cNvPr>
          <p:cNvSpPr txBox="1"/>
          <p:nvPr/>
        </p:nvSpPr>
        <p:spPr>
          <a:xfrm>
            <a:off x="3969562" y="1102230"/>
            <a:ext cx="1169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+mj-lt"/>
                <a:ea typeface="Verdana" panose="020B0604030504040204" pitchFamily="34" charset="0"/>
              </a:rPr>
              <a:t>Inner</a:t>
            </a:r>
            <a:endParaRPr lang="en-US" i="1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58810C-E6C1-4FE0-ADF4-C75B3EDEBCC6}"/>
              </a:ext>
            </a:extLst>
          </p:cNvPr>
          <p:cNvSpPr txBox="1"/>
          <p:nvPr/>
        </p:nvSpPr>
        <p:spPr>
          <a:xfrm>
            <a:off x="0" y="1055345"/>
            <a:ext cx="2305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B744C-B322-4E2E-89C6-74889161B9D2}"/>
              </a:ext>
            </a:extLst>
          </p:cNvPr>
          <p:cNvSpPr txBox="1"/>
          <p:nvPr/>
        </p:nvSpPr>
        <p:spPr>
          <a:xfrm>
            <a:off x="6395484" y="1823200"/>
            <a:ext cx="236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FB6F78-F9A9-41EA-A833-6A86FD16B7AF}"/>
              </a:ext>
            </a:extLst>
          </p:cNvPr>
          <p:cNvSpPr txBox="1"/>
          <p:nvPr/>
        </p:nvSpPr>
        <p:spPr>
          <a:xfrm>
            <a:off x="6848846" y="1067279"/>
            <a:ext cx="2249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6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DF370-02C5-456E-ACF2-1FA23F4D5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703" y="0"/>
            <a:ext cx="3868340" cy="744279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>
                <a:latin typeface="+mj-lt"/>
                <a:ea typeface="Verdana" panose="020B0604030504040204" pitchFamily="34" charset="0"/>
              </a:rPr>
              <a:t>Action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57803A-B01B-4E09-B440-AFFF85BD5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50" y="744278"/>
            <a:ext cx="4338693" cy="6039291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0B6444-B381-478D-AB05-97A9C63A0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0"/>
            <a:ext cx="4170484" cy="744278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>
                <a:latin typeface="+mj-lt"/>
                <a:ea typeface="Verdana" panose="020B0604030504040204" pitchFamily="34" charset="0"/>
              </a:rPr>
              <a:t>Commitments</a:t>
            </a:r>
            <a:endParaRPr lang="en-US" sz="4400" b="0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032C80-B069-4B05-83A5-CF2ECCF66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744279"/>
            <a:ext cx="4514850" cy="6039292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5552BF-017F-434E-88AF-0CFAD145A637}"/>
              </a:ext>
            </a:extLst>
          </p:cNvPr>
          <p:cNvCxnSpPr/>
          <p:nvPr/>
        </p:nvCxnSpPr>
        <p:spPr>
          <a:xfrm>
            <a:off x="499730" y="744279"/>
            <a:ext cx="81126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CE5390-786A-4C02-80B5-E34C8BAA7DB8}"/>
              </a:ext>
            </a:extLst>
          </p:cNvPr>
          <p:cNvCxnSpPr/>
          <p:nvPr/>
        </p:nvCxnSpPr>
        <p:spPr>
          <a:xfrm>
            <a:off x="4568016" y="255181"/>
            <a:ext cx="0" cy="65283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07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ADBA19-EB97-CA4B-A866-992AFEF12B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7792" r="2641" b="4197"/>
          <a:stretch/>
        </p:blipFill>
        <p:spPr>
          <a:xfrm>
            <a:off x="1659" y="851026"/>
            <a:ext cx="9147862" cy="4943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E00883-76EC-4265-A268-4FFC1BD996CB}"/>
              </a:ext>
            </a:extLst>
          </p:cNvPr>
          <p:cNvSpPr txBox="1"/>
          <p:nvPr/>
        </p:nvSpPr>
        <p:spPr>
          <a:xfrm>
            <a:off x="1977656" y="6049926"/>
            <a:ext cx="5369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+mj-lt"/>
                <a:ea typeface="Verdana" panose="020B0604030504040204" pitchFamily="34" charset="0"/>
              </a:rPr>
              <a:t>www.agoldencivilization.com</a:t>
            </a:r>
            <a:endParaRPr lang="en-US" b="1" dirty="0"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9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6FA060-1636-444A-98B8-8589A5ED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9" y="1153571"/>
            <a:ext cx="2966075" cy="4461163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FFFFFF"/>
                </a:solidFill>
              </a:rPr>
              <a:t>Upcoming Golden Civilization Conversations with George Kinder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1B46B-A819-44F2-97AD-65FB90AA0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Jun 10, 2020 </a:t>
            </a:r>
            <a:r>
              <a:rPr lang="en-US" sz="2000" dirty="0"/>
              <a:t>6a HST / 8a PST / 11a EDT/ 4p GMT / 9:30p IST</a:t>
            </a:r>
          </a:p>
          <a:p>
            <a:r>
              <a:rPr lang="en-US" sz="2000" b="1" dirty="0"/>
              <a:t>Jul 1, 2020 </a:t>
            </a:r>
            <a:r>
              <a:rPr lang="en-US" sz="2000" dirty="0"/>
              <a:t>6a HST / 8a PST / 11a EDT/ 4p GMT / 9:30p IST</a:t>
            </a:r>
          </a:p>
          <a:p>
            <a:r>
              <a:rPr lang="en-US" sz="2000" b="1" dirty="0"/>
              <a:t>Jul 22, 2020 </a:t>
            </a:r>
            <a:r>
              <a:rPr lang="en-US" sz="2000" dirty="0"/>
              <a:t>6a HST / 8a PST / 11a EDT/ 4p GMT / 9:30p IST</a:t>
            </a:r>
          </a:p>
          <a:p>
            <a:r>
              <a:rPr lang="en-US" sz="2000" b="1" dirty="0"/>
              <a:t>Aug 12, 2020</a:t>
            </a:r>
            <a:r>
              <a:rPr lang="en-US" sz="2000" dirty="0"/>
              <a:t> 6a HST / 8a PST / 11a EST/ 4p GMT / 9:30p IST</a:t>
            </a:r>
          </a:p>
          <a:p>
            <a:r>
              <a:rPr lang="en-US" sz="2000" b="1" dirty="0"/>
              <a:t>Sep 2, 2020</a:t>
            </a:r>
            <a:r>
              <a:rPr lang="en-US" sz="2000" dirty="0"/>
              <a:t> 6a HST / 8a PST / 11a EST/ 4p GMT / 9:30p IST</a:t>
            </a:r>
          </a:p>
          <a:p>
            <a:r>
              <a:rPr lang="en-US" sz="2000" b="1" dirty="0"/>
              <a:t>Sep 23, 2020 </a:t>
            </a:r>
            <a:r>
              <a:rPr lang="en-US" sz="2000" dirty="0"/>
              <a:t>6a HST / 8a PST / 11a EST/ 4p GMT / 9:30p IST</a:t>
            </a:r>
          </a:p>
          <a:p>
            <a:r>
              <a:rPr lang="en-US" sz="2000" b="1" dirty="0"/>
              <a:t>Oct 14, 2020 </a:t>
            </a:r>
            <a:r>
              <a:rPr lang="en-US" sz="2000" dirty="0"/>
              <a:t>6a HST / 8a PST / 11a EST/ 4p GMT / 9:30p IST</a:t>
            </a:r>
          </a:p>
          <a:p>
            <a:r>
              <a:rPr lang="en-US" sz="2000" b="1" dirty="0"/>
              <a:t>Nov 4, 2020</a:t>
            </a:r>
            <a:r>
              <a:rPr lang="en-US" sz="2000" dirty="0"/>
              <a:t> 6a HST / 8a PST / 11a EST/ 4p GMT / 9:30p 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42FF03-9390-9543-B648-11BAB420AE4C}"/>
              </a:ext>
            </a:extLst>
          </p:cNvPr>
          <p:cNvSpPr txBox="1"/>
          <p:nvPr/>
        </p:nvSpPr>
        <p:spPr>
          <a:xfrm>
            <a:off x="3024044" y="6363593"/>
            <a:ext cx="3095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Register at </a:t>
            </a:r>
            <a:r>
              <a:rPr lang="en-US" sz="1400" b="1" dirty="0" err="1">
                <a:latin typeface="+mj-lt"/>
              </a:rPr>
              <a:t>www.georgekinder.com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834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201</Words>
  <Application>Microsoft Macintosh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Constantia</vt:lpstr>
      <vt:lpstr>Franklin Gothic Book</vt:lpstr>
      <vt:lpstr>Office Theme</vt:lpstr>
      <vt:lpstr>You’ve Been Invited to a Golden Civilization Conversation!</vt:lpstr>
      <vt:lpstr>PowerPoint Presentation</vt:lpstr>
      <vt:lpstr>VISION</vt:lpstr>
      <vt:lpstr>OBSTACLES</vt:lpstr>
      <vt:lpstr>PowerPoint Presentation</vt:lpstr>
      <vt:lpstr>PowerPoint Presentation</vt:lpstr>
      <vt:lpstr>Upcoming Golden Civilization Conversations with George Kinder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Golden Civilization Conversations</dc:title>
  <dc:creator>George Kinder</dc:creator>
  <cp:lastModifiedBy>George Kinder</cp:lastModifiedBy>
  <cp:revision>8</cp:revision>
  <dcterms:created xsi:type="dcterms:W3CDTF">2020-05-20T15:55:25Z</dcterms:created>
  <dcterms:modified xsi:type="dcterms:W3CDTF">2020-06-08T17:14:09Z</dcterms:modified>
</cp:coreProperties>
</file>